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69F1B-3B96-4D4E-97F0-A93E3F7B7EB6}" type="datetimeFigureOut">
              <a:rPr lang="en-US" smtClean="0"/>
              <a:pPr/>
              <a:t>4/4/2018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1B9CE-0EC3-487A-B266-0544ABE5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" y="228600"/>
            <a:ext cx="83058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1. SIMPLE PRESENT TENSE</a:t>
            </a:r>
            <a:endParaRPr lang="en-US" sz="3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91440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a. 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orm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676400"/>
            <a:ext cx="9144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 + V(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S/</a:t>
            </a:r>
            <a:r>
              <a:rPr lang="en-US" sz="45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en-US" sz="3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000" b="1" baseline="30000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singular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+ O  </a:t>
            </a:r>
            <a:endParaRPr lang="en-US" sz="45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2057400"/>
            <a:ext cx="9372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S + 			     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V(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ase form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+ O</a:t>
            </a:r>
          </a:p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Up-Down Arrow 18"/>
          <p:cNvSpPr/>
          <p:nvPr/>
        </p:nvSpPr>
        <p:spPr>
          <a:xfrm flipH="1">
            <a:off x="1828800" y="2743200"/>
            <a:ext cx="304800" cy="18288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209800" y="3429000"/>
            <a:ext cx="297180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Doesn’t</a:t>
            </a:r>
          </a:p>
          <a:p>
            <a:pPr lvl="0"/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(3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singular)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8600" y="4419600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			   + S</a:t>
            </a:r>
            <a:r>
              <a:rPr lang="en-US" sz="45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+ V(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ase form</a:t>
            </a:r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+ O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en-US" sz="45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45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5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066800" y="5410200"/>
            <a:ext cx="480060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Does </a:t>
            </a:r>
          </a:p>
          <a:p>
            <a:pPr lvl="0"/>
            <a:r>
              <a:rPr lang="en-US" sz="2800" b="1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baseline="30000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sz="28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singular)</a:t>
            </a:r>
            <a:endParaRPr lang="en-US" sz="2800" b="1" dirty="0">
              <a:solidFill>
                <a:srgbClr val="99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Up-Down Arrow 24"/>
          <p:cNvSpPr/>
          <p:nvPr/>
        </p:nvSpPr>
        <p:spPr>
          <a:xfrm flipH="1">
            <a:off x="4267200" y="2743200"/>
            <a:ext cx="304800" cy="17526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Up-Down Arrow 25"/>
          <p:cNvSpPr/>
          <p:nvPr/>
        </p:nvSpPr>
        <p:spPr>
          <a:xfrm flipH="1">
            <a:off x="3124200" y="4800600"/>
            <a:ext cx="228600" cy="182880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209800" y="2743200"/>
            <a:ext cx="29718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Don’t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66800" y="4800600"/>
            <a:ext cx="297180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8" grpId="0"/>
      <p:bldP spid="19" grpId="0" animBg="1"/>
      <p:bldP spid="20" grpId="0"/>
      <p:bldP spid="21" grpId="0"/>
      <p:bldP spid="23" grpId="0"/>
      <p:bldP spid="25" grpId="0" animBg="1"/>
      <p:bldP spid="26" grpId="0" animBg="1"/>
      <p:bldP spid="16" grpId="0"/>
      <p:bldP spid="1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34</Words>
  <Application>Microsoft Office PowerPoint</Application>
  <PresentationFormat>On-screen Show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LYTC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Trong Hiep</dc:creator>
  <cp:lastModifiedBy>Trong Hiep</cp:lastModifiedBy>
  <cp:revision>2</cp:revision>
  <dcterms:created xsi:type="dcterms:W3CDTF">2018-04-04T11:44:45Z</dcterms:created>
  <dcterms:modified xsi:type="dcterms:W3CDTF">2018-04-04T11:51:08Z</dcterms:modified>
</cp:coreProperties>
</file>